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8"/>
  </p:notesMasterIdLst>
  <p:sldIdLst>
    <p:sldId id="256" r:id="rId2"/>
    <p:sldId id="270" r:id="rId3"/>
    <p:sldId id="279" r:id="rId4"/>
    <p:sldId id="284" r:id="rId5"/>
    <p:sldId id="285" r:id="rId6"/>
    <p:sldId id="28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62"/>
    <a:srgbClr val="0066CC"/>
    <a:srgbClr val="CC99FF"/>
    <a:srgbClr val="2156A4"/>
    <a:srgbClr val="336699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6" autoAdjust="0"/>
    <p:restoredTop sz="83718" autoAdjust="0"/>
  </p:normalViewPr>
  <p:slideViewPr>
    <p:cSldViewPr snapToGrid="0">
      <p:cViewPr>
        <p:scale>
          <a:sx n="56" d="100"/>
          <a:sy n="56" d="100"/>
        </p:scale>
        <p:origin x="204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4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4B99-A42D-CAA9-6455-28EE3B2A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4105D2-851C-9D6E-6F42-4030BC2D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F98834-D352-BD47-354F-3B3156D86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D313ED-92D3-679F-979D-77B9C1E4F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8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2C1DF-D132-123A-B1A4-03D099B5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CF3966-EE9E-81F9-9FCD-0C9EE059C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36EF0D-3F63-7EEE-D316-4023C80ED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637B-F0D1-D112-93B1-5E56889A0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D5FD-0498-CF0B-F22C-DFC2F61B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E8AC97-A798-3BC5-B7F8-78456E975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800F4A-2ED0-65C4-292F-042F162CD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E9F9C-2B44-E3E4-6361-5F473A23A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09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11E-A0F7-4FA6-ACB7-78AA5BA9D62F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0212-C18E-4A1F-93E7-F7CEC1EDC046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6BDA-DA22-4CDD-A71E-4F480C069A60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4C7B-84A8-4EA4-A24F-E6D033A0AF5B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6B30-2073-4305-9D3A-0916E29AB440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FF7C-6511-4AE1-B612-A30E568F1FCB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DD75-5095-4C61-91A4-CF88A65BDFB9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30C-2AA3-4CF7-9FD5-BD5A25DD584B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9933-39D2-48D7-81EE-0FA4E39D937B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5F7E-94F8-43AF-BA3C-2C0EFE7FEF59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7615-84C3-4169-9A08-54E8DCDD2913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8DCC-8D9B-4B47-BE29-50C716B9994F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5004758"/>
            <a:ext cx="5821861" cy="959759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 err="1">
                <a:solidFill>
                  <a:srgbClr val="002C62"/>
                </a:solidFill>
              </a:rPr>
              <a:t>Suhyeon</a:t>
            </a:r>
            <a:r>
              <a:rPr lang="en-US" altLang="ko-KR" b="1" dirty="0">
                <a:solidFill>
                  <a:srgbClr val="002C62"/>
                </a:solidFill>
              </a:rPr>
              <a:t> Lee</a:t>
            </a:r>
          </a:p>
          <a:p>
            <a:pPr algn="r"/>
            <a:r>
              <a:rPr lang="en-US" altLang="ko-KR" b="1" dirty="0">
                <a:solidFill>
                  <a:srgbClr val="002C62"/>
                </a:solidFill>
              </a:rPr>
              <a:t>Department of Computer Engineering</a:t>
            </a:r>
          </a:p>
          <a:p>
            <a:pPr algn="r"/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7999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1" y="-180676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450" y="2242315"/>
            <a:ext cx="10453006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EoMT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 evaluation(8)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786144" y="5004758"/>
            <a:ext cx="45719" cy="959758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871364" y="1666695"/>
            <a:ext cx="2023092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2025</a:t>
            </a:r>
            <a:r>
              <a:rPr lang="ko-KR" altLang="en-US" b="1" dirty="0">
                <a:solidFill>
                  <a:srgbClr val="002C62"/>
                </a:solidFill>
              </a:rPr>
              <a:t>년 </a:t>
            </a:r>
            <a:r>
              <a:rPr lang="en-US" altLang="ko-KR" b="1" dirty="0">
                <a:solidFill>
                  <a:srgbClr val="002C62"/>
                </a:solidFill>
              </a:rPr>
              <a:t>11</a:t>
            </a:r>
            <a:r>
              <a:rPr lang="ko-KR" altLang="en-US" b="1" dirty="0">
                <a:solidFill>
                  <a:srgbClr val="002C62"/>
                </a:solidFill>
              </a:rPr>
              <a:t>월 </a:t>
            </a:r>
            <a:r>
              <a:rPr lang="en-US" altLang="ko-KR" b="1" dirty="0">
                <a:solidFill>
                  <a:srgbClr val="002C62"/>
                </a:solidFill>
              </a:rPr>
              <a:t>25</a:t>
            </a:r>
            <a:r>
              <a:rPr lang="ko-KR" altLang="en-US" b="1" dirty="0">
                <a:solidFill>
                  <a:srgbClr val="002C62"/>
                </a:solidFill>
              </a:rPr>
              <a:t>일</a:t>
            </a:r>
            <a:endParaRPr lang="en-US" altLang="ko-KR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1D89-421D-20CC-6D5F-47FC8C6A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40BEB-8E46-868C-99E7-95D8BC5B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목표 및 진행사항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2E4903-A5AB-F7E3-2412-5136BFF4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DA4B2-EC6E-F008-6710-245906C12FE5}"/>
              </a:ext>
            </a:extLst>
          </p:cNvPr>
          <p:cNvSpPr txBox="1"/>
          <p:nvPr/>
        </p:nvSpPr>
        <p:spPr>
          <a:xfrm>
            <a:off x="620486" y="1143000"/>
            <a:ext cx="9666514" cy="4841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ko-KR" altLang="en-US" sz="2000" b="1" dirty="0"/>
              <a:t>목표 </a:t>
            </a:r>
            <a:r>
              <a:rPr lang="en-US" altLang="ko-KR" sz="2000" b="1" dirty="0"/>
              <a:t>(</a:t>
            </a:r>
            <a:r>
              <a:rPr lang="en-US" altLang="ko-KR" b="1" dirty="0"/>
              <a:t>~2</a:t>
            </a:r>
            <a:r>
              <a:rPr lang="ko-KR" altLang="en-US" b="1" dirty="0"/>
              <a:t>월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iOS </a:t>
            </a:r>
            <a:r>
              <a:rPr lang="ko-KR" altLang="en-US" dirty="0"/>
              <a:t>환경에서 </a:t>
            </a:r>
            <a:r>
              <a:rPr lang="en-US" altLang="ko-KR" dirty="0"/>
              <a:t>panoptic segmentation</a:t>
            </a:r>
            <a:r>
              <a:rPr lang="ko-KR" altLang="en-US" dirty="0"/>
              <a:t>이 가능한 </a:t>
            </a:r>
            <a:r>
              <a:rPr lang="en-US" altLang="ko-KR" dirty="0" err="1"/>
              <a:t>EoMT</a:t>
            </a:r>
            <a:r>
              <a:rPr lang="en-US" altLang="ko-KR" dirty="0"/>
              <a:t> </a:t>
            </a:r>
            <a:r>
              <a:rPr lang="ko-KR" altLang="en-US" dirty="0"/>
              <a:t>모델 최적화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Panoptic segmentation:</a:t>
            </a:r>
            <a:r>
              <a:rPr lang="ko-KR" altLang="en-US" sz="1400" dirty="0"/>
              <a:t> 어떤 사물인지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객체인지를 동시에 구분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진행사항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모바일과 서버에서의 </a:t>
            </a:r>
            <a:r>
              <a:rPr lang="en-US" altLang="ko-KR" dirty="0"/>
              <a:t>segmentation </a:t>
            </a:r>
            <a:r>
              <a:rPr lang="ko-KR" altLang="en-US" dirty="0"/>
              <a:t>추론 결과 정확도 비교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모바일에서의 열화 현상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 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정확도 저하 이유 분석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추론 단계별</a:t>
            </a:r>
            <a:r>
              <a:rPr lang="ko-KR" altLang="en-US" b="1" dirty="0"/>
              <a:t> </a:t>
            </a:r>
            <a:r>
              <a:rPr lang="en-US" altLang="ko-KR" dirty="0"/>
              <a:t>latency</a:t>
            </a:r>
            <a:r>
              <a:rPr lang="ko-KR" altLang="en-US" dirty="0"/>
              <a:t> 및 병목 구간 파악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7367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A175-65B9-5A87-EE07-CF9A06C9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5F258-5E3D-CE25-51C2-B05B0529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정확도 비교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581C5-C31C-0FFD-18AA-14889E2A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75D76-8DC3-EAAC-780E-C5D17B33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7" y="708327"/>
            <a:ext cx="5808785" cy="5808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88F747-4BB0-85DC-BFA4-36DA7B69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810" y="1324345"/>
            <a:ext cx="4680267" cy="46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97951-A0C9-B5B5-6B7C-BB3A46850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A4107-3649-7B1F-19B8-4DE01F75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정확도 비교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0ED3F-04F3-AAF1-77D4-DD18855D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B40021-CE5A-3575-415F-51E9835E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66"/>
          <a:stretch>
            <a:fillRect/>
          </a:stretch>
        </p:blipFill>
        <p:spPr>
          <a:xfrm>
            <a:off x="0" y="1039909"/>
            <a:ext cx="6313331" cy="5658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60E258-5630-9293-BBC7-CF2EE211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16" y="1039909"/>
            <a:ext cx="5140135" cy="51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0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2FCD-DA11-4A64-EE26-2F0C3903E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180B1-B6E3-0972-6F48-9074F39D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정확도 비교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5E6CE-453F-BA8A-878C-FF8A1416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73B9F-8BD7-856F-9FA5-2B783C3F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20"/>
          <a:stretch>
            <a:fillRect/>
          </a:stretch>
        </p:blipFill>
        <p:spPr>
          <a:xfrm>
            <a:off x="-138023" y="1352509"/>
            <a:ext cx="6473575" cy="5481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C29BFA-1939-D656-240E-A28024F1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75" y="1006594"/>
            <a:ext cx="5332503" cy="53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0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B2AD-4C74-D66B-A763-946978A81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E1FF90-8B9F-1BF9-65C7-75D36CB4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6" y="1268084"/>
            <a:ext cx="5589916" cy="55899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DE5A16-A184-BC9E-C980-63FEE4161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09" y="1809131"/>
            <a:ext cx="4581726" cy="45817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250515-B786-09EE-C93F-B9CCF338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정확도 비교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B54468-31AD-C8FD-0C7C-EB6EE281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0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98</Words>
  <Application>Microsoft Office PowerPoint</Application>
  <PresentationFormat>와이드스크린</PresentationFormat>
  <Paragraphs>31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EoMT evaluation(8)</vt:lpstr>
      <vt:lpstr>목표 및 진행사항</vt:lpstr>
      <vt:lpstr>정확도 비교(1) </vt:lpstr>
      <vt:lpstr>정확도 비교(2) </vt:lpstr>
      <vt:lpstr>정확도 비교(3) </vt:lpstr>
      <vt:lpstr>정확도 비교(4)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Suhyeon</cp:lastModifiedBy>
  <cp:revision>1474</cp:revision>
  <dcterms:created xsi:type="dcterms:W3CDTF">2023-03-06T16:32:37Z</dcterms:created>
  <dcterms:modified xsi:type="dcterms:W3CDTF">2025-11-24T14:37:45Z</dcterms:modified>
</cp:coreProperties>
</file>